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37" r:id="rId30"/>
    <p:sldId id="308" r:id="rId31"/>
    <p:sldId id="307" r:id="rId32"/>
    <p:sldId id="325" r:id="rId33"/>
    <p:sldId id="330" r:id="rId34"/>
    <p:sldId id="331" r:id="rId35"/>
    <p:sldId id="309" r:id="rId36"/>
    <p:sldId id="300" r:id="rId37"/>
    <p:sldId id="323" r:id="rId38"/>
    <p:sldId id="332" r:id="rId39"/>
    <p:sldId id="295" r:id="rId40"/>
    <p:sldId id="333" r:id="rId41"/>
    <p:sldId id="301" r:id="rId42"/>
    <p:sldId id="27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a module?</a:t>
            </a:r>
            <a:endParaRPr lang="uk-UA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represent cohesive sets of functionality
Each module can be considered as a separate application
Modules must be self-contained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monolith</a:t>
            </a: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Advantages of a modular monolith</a:t>
            </a:r>
            <a:endParaRPr lang="uk-UA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cohesion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Loose coupling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deployment
Improved performance
Easier transition to microservices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achieve a modular architecture, modules must: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independent and variable
provide the necessary functionality
have a well-defined interface for other modules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Limitations of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must comply with the following restrictions: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isolation between modules
Modules must communicate via a public API</a:t>
            </a:r>
          </a:p>
          <a:p>
            <a:pPr lvl="1"/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calls: fast, in-memory
Messaging: For weaker binding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data must be isolated in the database</a:t>
            </a:r>
          </a:p>
          <a:p>
            <a:pPr lvl="1"/>
            <a:r>
              <a:rPr lang="en-US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tables
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schemas
Separate databases
Various databases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if you need data from another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direct calls via public API
Use messaging
Copy data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improvements in 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LINQ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New Lock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new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of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and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Cross-platform frameworks for 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8" name="Picture 4" descr="GitHub - AvaloniaUI/Avalonia: A cross platform XAML framework for .NET">
            <a:extLst>
              <a:ext uri="{FF2B5EF4-FFF2-40B4-BE49-F238E27FC236}">
                <a16:creationId xmlns:a16="http://schemas.microsoft.com/office/drawing/2014/main" id="{23ADA49C-E849-41DF-AABA-D7ADFBBC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4472" r="6515" b="15803"/>
          <a:stretch/>
        </p:blipFill>
        <p:spPr bwMode="auto">
          <a:xfrm>
            <a:off x="1409700" y="1710779"/>
            <a:ext cx="9372600" cy="4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Material Design | Figma">
            <a:extLst>
              <a:ext uri="{FF2B5EF4-FFF2-40B4-BE49-F238E27FC236}">
                <a16:creationId xmlns:a16="http://schemas.microsoft.com/office/drawing/2014/main" id="{890A02C2-6C64-49EA-BED6-6F48CE86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444" r="1266" b="1783"/>
          <a:stretch/>
        </p:blipFill>
        <p:spPr bwMode="auto">
          <a:xfrm>
            <a:off x="1409700" y="1632349"/>
            <a:ext cx="9372600" cy="50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408851-0131-42A5-86FB-CF449C4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Cross-platform frameworks for UI</a:t>
            </a:r>
          </a:p>
        </p:txBody>
      </p:sp>
    </p:spTree>
    <p:extLst>
      <p:ext uri="{BB962C8B-B14F-4D97-AF65-F5344CB8AC3E}">
        <p14:creationId xmlns:p14="http://schemas.microsoft.com/office/powerpoint/2010/main" val="18374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software architecture?</a:t>
            </a:r>
            <a:endParaRPr lang="uk-UA" sz="40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decision about the overall structure and behavior of the system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decisions that are expensive to change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834196"/>
              </p:ext>
            </p:extLst>
          </p:nvPr>
        </p:nvGraphicFramePr>
        <p:xfrm>
          <a:off x="2173797" y="3250962"/>
          <a:ext cx="655714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Monoliths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Microservices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unit to deploy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Lots of blocks to deploy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method calls to communicate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network calls to communicate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Scalable, but less efficient use of resources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Horizontally and vertically scalable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immediate consistency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gradual consistency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Cross-platform frameworks for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–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–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Cross-platform frameworks for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Artificial Intelligence and .NET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Artificial Intelligence and 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2671"/>
              </p:ext>
            </p:extLst>
          </p:nvPr>
        </p:nvGraphicFramePr>
        <p:xfrm>
          <a:off x="419790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Each endpoint is responsible for a specific resource. Uses HTTP methods (GET,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One endpoint for all requests, the client forms a request for his needs.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 data requires multiple queries to different endpoints.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Several queries are combined into one, the data is selected selectively.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Returns a fixed set of data, even if only a portion is needed.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client requests only those fields that are needed, without unnecessary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Passes all endpoint data, even if the client only needs a few fields.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Passes only the requested fields, which reduces the amount of data.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There is no hard typing, changes to the server can affect clients.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well-defined scheme with the verification of requests and responses.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68F91CD-EA35-4BCC-9693-0980A87F1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39" y="1356541"/>
            <a:ext cx="419397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 Mechanisms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Advantages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
Data isolation
Autonomy of the organization
Independent Deployment
Limitations of the area of influence of errors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 Mechanisms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737086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Ensures that the message has been successfully </a:t>
                      </a:r>
                      <a:r>
                        <a:rPr lang="en-US" sz="1800" b="1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sent</a:t>
                      </a:r>
                      <a:r>
                        <a:rPr lang="en-US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at least once.</a:t>
                      </a:r>
                      <a:endParaRPr lang="uk-UA" sz="1800" kern="1200" noProof="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Ensures that the message has been successfully </a:t>
                      </a:r>
                      <a:r>
                        <a:rPr lang="en-US" sz="1800" b="1" u="sng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received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at least once.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Deployment and release to marketplaces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Microservices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difficult to define the boundaries of services
Boundaries are more difficult to change in a distributed system</a:t>
            </a:r>
          </a:p>
          <a:p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"You shouldn't start a new project with microservices, even if you're sure your application will be big enough to justify it." – Martin Fowler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Advantages of monoliths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deployment
Easier transaction management
Reduced complexity compared to microservices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 uses monoliths?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monolith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approach to software design where a monolith is built with a focus on replaceable (and potentially reusable) modules
This is an architectural pattern that structures the application into independent modules (components) with clearly defined boundaries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818</Words>
  <Application>Microsoft Office PowerPoint</Application>
  <PresentationFormat>Widescreen</PresentationFormat>
  <Paragraphs>144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– uncovering the World with Every Step!</vt:lpstr>
      <vt:lpstr>What is software architecture?</vt:lpstr>
      <vt:lpstr>Advantages of microservices</vt:lpstr>
      <vt:lpstr>Microservices first?</vt:lpstr>
      <vt:lpstr>Advantages of monoliths</vt:lpstr>
      <vt:lpstr>Who uses monoliths?</vt:lpstr>
      <vt:lpstr>Modular monolith</vt:lpstr>
      <vt:lpstr>Modular architecture</vt:lpstr>
      <vt:lpstr>What is a module?</vt:lpstr>
      <vt:lpstr>Modular monolith</vt:lpstr>
      <vt:lpstr>Advantages of a modular monolith</vt:lpstr>
      <vt:lpstr>Modular architecture</vt:lpstr>
      <vt:lpstr>Limitations of modules</vt:lpstr>
      <vt:lpstr>What if you need data from another module?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new .NET 9</vt:lpstr>
      <vt:lpstr>Overview of .NET ASPIRE</vt:lpstr>
      <vt:lpstr>Overview of .NET ASPIRE</vt:lpstr>
      <vt:lpstr>EF Core and Spatial Data</vt:lpstr>
      <vt:lpstr>Cross-platform frameworks for UI</vt:lpstr>
      <vt:lpstr>Cross-platform frameworks for UI</vt:lpstr>
      <vt:lpstr>Cross-platform frameworks for UI</vt:lpstr>
      <vt:lpstr>Cross-platform frameworks for UI</vt:lpstr>
      <vt:lpstr>World Explorer – Map Control</vt:lpstr>
      <vt:lpstr>World Explorer – Light and Dark Theme</vt:lpstr>
      <vt:lpstr>World Explorer – ARView control</vt:lpstr>
      <vt:lpstr>Artificial Intelligence and .NET</vt:lpstr>
      <vt:lpstr>Artificial Intelligence and .NET</vt:lpstr>
      <vt:lpstr>GraphQL and .NET</vt:lpstr>
      <vt:lpstr>GraphQL vs REST API</vt:lpstr>
      <vt:lpstr>Inbox/Outbox Mechanisms</vt:lpstr>
      <vt:lpstr>Inbox/Outbox Mechanisms</vt:lpstr>
      <vt:lpstr>Deployment and release to marketplaces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95</cp:revision>
  <dcterms:created xsi:type="dcterms:W3CDTF">2021-12-17T19:45:15Z</dcterms:created>
  <dcterms:modified xsi:type="dcterms:W3CDTF">2024-12-29T08:40:44Z</dcterms:modified>
</cp:coreProperties>
</file>